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58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12E75-33E3-4D1B-897C-81E6C518DFFD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3F63-A7DC-4759-9F8E-FB5C301C5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111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12E75-33E3-4D1B-897C-81E6C518DFFD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3F63-A7DC-4759-9F8E-FB5C301C5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12E75-33E3-4D1B-897C-81E6C518DFFD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3F63-A7DC-4759-9F8E-FB5C301C5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54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12E75-33E3-4D1B-897C-81E6C518DFFD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3F63-A7DC-4759-9F8E-FB5C301C5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22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12E75-33E3-4D1B-897C-81E6C518DFFD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3F63-A7DC-4759-9F8E-FB5C301C5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455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12E75-33E3-4D1B-897C-81E6C518DFFD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3F63-A7DC-4759-9F8E-FB5C301C5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073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12E75-33E3-4D1B-897C-81E6C518DFFD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3F63-A7DC-4759-9F8E-FB5C301C5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898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12E75-33E3-4D1B-897C-81E6C518DFFD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3F63-A7DC-4759-9F8E-FB5C301C5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463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12E75-33E3-4D1B-897C-81E6C518DFFD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3F63-A7DC-4759-9F8E-FB5C301C5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49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12E75-33E3-4D1B-897C-81E6C518DFFD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3F63-A7DC-4759-9F8E-FB5C301C5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50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12E75-33E3-4D1B-897C-81E6C518DFFD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73F63-A7DC-4759-9F8E-FB5C301C5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145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12E75-33E3-4D1B-897C-81E6C518DFFD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73F63-A7DC-4759-9F8E-FB5C301C5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964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918726" y="433045"/>
            <a:ext cx="3644917" cy="6050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КО СУ И ОДАКЛЕ СУ ДОШЛИ СТАРИ СЛОВЕНИ?</a:t>
            </a:r>
            <a:endParaRPr 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1026" name="Picture 2" descr="Ð ÐµÐ·ÑÐ»ÑÐ°Ñ ÑÐ»Ð¸ÐºÐ° Ð·Ð° ÐÐ ÐÐÐÐ ÐÐÐÐÐ Ð¡ÐÐÐÐÐÐ¡ÐÐÐ¥ ÐÐÐÐÐÐ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809" y="774743"/>
            <a:ext cx="6719918" cy="5367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62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0166" y="562707"/>
            <a:ext cx="11099409" cy="1083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ПРВИ СЛОВЕНСКИ ПЛЕМЕНСКИ САВЕЗИ И ДРЖАВЕ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40192" y="1589649"/>
            <a:ext cx="5559082" cy="45579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У </a:t>
            </a:r>
            <a:r>
              <a:rPr lang="sr-Latn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VII 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ВЕКУ ОБРАЗОВАН ЈЕ МОЋАН САМОВ ПЛЕМЕНСКИ САВЕЗ. САМОВА ДРЖАВА ОБУХВАТАЛА ЈЕ ПРОСТОР ОД АЛПА НА ЈУГУ ДО ЛАБЕ НА СЕВЕРУ. ПОД САМОВИМ ВОЂСТВОМ ПОБЕДИЛИ СУ АВАРЕ И ФРАНКЕ.  </a:t>
            </a:r>
          </a:p>
          <a:p>
            <a:endParaRPr lang="sr-Cyrl-R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ПОЧЕТКОМ  </a:t>
            </a:r>
            <a:r>
              <a:rPr lang="sr-Latn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IX 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ВЕКА НА ПРОСТОРУ ДАНАШЊЕ ЧЕШКЕ И МОРАВСКЕ ОСНОВАНА ЈЕ ВЕЛИКОМОРАВСКА КНЕЖЕВИНА.   </a:t>
            </a:r>
          </a:p>
          <a:p>
            <a:endParaRPr lang="sr-Cyrl-R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ПОСЛЕ ПРОПАСТИ АВАРА У ПАНОНИЈИ НАСТАЛА ЈЕ ПАНОНСКА КНЕЖЕВИНА.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9299" y="1898136"/>
            <a:ext cx="3924705" cy="34144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89300" y="5312629"/>
            <a:ext cx="3924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ВЕЛИКОМОРАВСКА КНЕЖЕВИНА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99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64234" y="506436"/>
            <a:ext cx="11099409" cy="1083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НАЈСТАРИЈА ИСТОРИЈА СТАРИХ СЛОВНА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40192" y="1589649"/>
            <a:ext cx="5559082" cy="45579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ПРАПОСТОЈБИНА СТАРИХ СЛОВЕНА НАЛАЗИЛА СЕ ИЗМЕЂУ РЕКЕ ВИСЛЕ НА ЗАПАДУ И ДЊЕПРА НА ИСТОКУ. </a:t>
            </a:r>
            <a:r>
              <a:rPr lang="sr-Cyrl-R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 </a:t>
            </a:r>
            <a:endParaRPr lang="sr-Cyrl-RS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У СРЕДЊЕМ ВЕКУ ЗА СЛОВЕНЕ СЕ КОРИСТЕ ИМЕНА </a:t>
            </a:r>
            <a:r>
              <a:rPr lang="sr-Cyrl-RS" sz="4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СКЛАВИНИ, АНТИ 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И </a:t>
            </a:r>
            <a:r>
              <a:rPr lang="sr-Cyrl-RS" sz="4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ВЕНЕТИ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.  </a:t>
            </a:r>
          </a:p>
          <a:p>
            <a:endParaRPr lang="sr-Cyrl-R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ЖИВЕ ПОДЕЉЕНИ НА ПЛЕМЕНА ОКУПЉЕНА ЧЕСТО У ВЕЋЕ ПЛЕМЕНСКЕ САВЕЗЕ. БАВЕ СЕ ЗЕМЉОРАДЊОМ, ЛОВОМ И РИБОЛОВОМ.</a:t>
            </a:r>
          </a:p>
          <a:p>
            <a:endParaRPr lang="sr-Cyrl-R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ВАЖИЛИ СУ ЗА ДОБРЕ И ХРАБРЕ РАТНИКЕ.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4865" y="1502230"/>
            <a:ext cx="2756242" cy="464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16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64234" y="506436"/>
            <a:ext cx="11099409" cy="1083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ОБИЧАЈИ И ВЕРОВАЊА СТАРИХ СЛОВНА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40192" y="1589649"/>
            <a:ext cx="5559082" cy="49658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R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НАЈПОШТОВАНИЈИ БОГОВИ СТАРИХ СЛОВЕНА БИЛИ СУ:</a:t>
            </a: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2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СВАРОГ – БОГ ВАТРЕ</a:t>
            </a:r>
          </a:p>
          <a:p>
            <a:endParaRPr lang="sr-Latn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ПЕРУН </a:t>
            </a:r>
            <a:r>
              <a:rPr lang="sr-Cyrl-R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– БОГ МУЊЕ И </a:t>
            </a:r>
            <a:r>
              <a:rPr lang="sr-Cyrl-R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ГРОМА</a:t>
            </a:r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ЈАРИЛО – БОГ ПЛОДНОСТИ</a:t>
            </a: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ВЕСНА – БОГИЊА ПРОЛЕЋА</a:t>
            </a: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СВЕТОВИД – БОГ РАТА</a:t>
            </a: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ДАЖБОГ – БОГ СУНЦА</a:t>
            </a: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МОКОШ – ЗАШТИТНИЦА  ЖЕНА</a:t>
            </a:r>
          </a:p>
          <a:p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2184" b="5508"/>
          <a:stretch/>
        </p:blipFill>
        <p:spPr>
          <a:xfrm>
            <a:off x="6875584" y="1589649"/>
            <a:ext cx="4688059" cy="460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89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6599" y="608082"/>
            <a:ext cx="4273631" cy="56919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450" y="608082"/>
            <a:ext cx="3891183" cy="5836775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927619" y="888641"/>
            <a:ext cx="2288980" cy="53833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sr-Latn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pPr algn="r"/>
            <a:r>
              <a:rPr lang="sr-Cyrl-R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СВАРОГ</a:t>
            </a:r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Latn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2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 ПЕРУН</a:t>
            </a: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7" name="Left Arrow 6"/>
          <p:cNvSpPr/>
          <p:nvPr/>
        </p:nvSpPr>
        <p:spPr>
          <a:xfrm>
            <a:off x="4927619" y="991674"/>
            <a:ext cx="928468" cy="323557"/>
          </a:xfrm>
          <a:prstGeom prst="lef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 rot="10800000">
            <a:off x="6168145" y="5552017"/>
            <a:ext cx="928468" cy="323557"/>
          </a:xfrm>
          <a:prstGeom prst="left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50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723" y="593685"/>
            <a:ext cx="3938953" cy="56610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51196" t="2949" r="1753" b="1659"/>
          <a:stretch/>
        </p:blipFill>
        <p:spPr>
          <a:xfrm>
            <a:off x="7264497" y="593684"/>
            <a:ext cx="4234376" cy="5661041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712676" y="759655"/>
            <a:ext cx="2551821" cy="55513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r-Cyrl-R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ЈАРИЛО</a:t>
            </a: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ВЕСНА </a:t>
            </a:r>
          </a:p>
          <a:p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4202" y="899848"/>
            <a:ext cx="944962" cy="3596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4902" y="5514050"/>
            <a:ext cx="944962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61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3268"/>
          <a:stretch/>
        </p:blipFill>
        <p:spPr>
          <a:xfrm>
            <a:off x="1225722" y="828030"/>
            <a:ext cx="9620469" cy="523514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8102991" y="5092504"/>
            <a:ext cx="2067950" cy="801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r-Cyrl-RS" sz="27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СВЕТОВИД</a:t>
            </a:r>
          </a:p>
        </p:txBody>
      </p:sp>
    </p:spTree>
    <p:extLst>
      <p:ext uri="{BB962C8B-B14F-4D97-AF65-F5344CB8AC3E}">
        <p14:creationId xmlns:p14="http://schemas.microsoft.com/office/powerpoint/2010/main" val="42824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198" r="5737"/>
          <a:stretch/>
        </p:blipFill>
        <p:spPr>
          <a:xfrm>
            <a:off x="793356" y="759655"/>
            <a:ext cx="3868616" cy="54821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1056" r="20035"/>
          <a:stretch/>
        </p:blipFill>
        <p:spPr>
          <a:xfrm>
            <a:off x="7484013" y="759655"/>
            <a:ext cx="3882683" cy="5482114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712676" y="759655"/>
            <a:ext cx="2551821" cy="55513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r-Cyrl-R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ДАЖБОГ</a:t>
            </a: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endParaRPr lang="sr-Cyrl-R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МОКОШ </a:t>
            </a:r>
          </a:p>
          <a:p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1599" y="899847"/>
            <a:ext cx="944962" cy="3596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9535" y="5499983"/>
            <a:ext cx="944962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98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64234" y="506436"/>
            <a:ext cx="11099409" cy="1083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УЗРОЦИ СЛОВЕНСКИХ СЕОБА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40192" y="1589649"/>
            <a:ext cx="5559082" cy="45579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НЕДОСТАТАК ОБРАДИВЕ ЗЕМЉЕ, ГЛАД И ПРИТИСАК РАТОБОРНИХ НОМАДСКИХ ПЛЕМЕНА НАТЕРАЛИ СУ СЛОВЕНЕ НА СЕОБУ.  </a:t>
            </a:r>
          </a:p>
          <a:p>
            <a:endParaRPr lang="sr-Cyrl-R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ПРЕМА СМЕРУ СЕОБЕ ДЕЛЕ СЕ НА ТРИ ВЕЛИКЕ ГРУПЕ: </a:t>
            </a:r>
            <a:r>
              <a:rPr lang="sr-Cyrl-RS" sz="4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ИСТОЧНЕ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, </a:t>
            </a:r>
            <a:r>
              <a:rPr lang="sr-Cyrl-RS" sz="4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ЗАПАДНЕ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 И </a:t>
            </a:r>
            <a:r>
              <a:rPr lang="sr-Cyrl-RS" sz="4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ЈУЖНЕ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.   </a:t>
            </a:r>
          </a:p>
          <a:p>
            <a:endParaRPr lang="sr-Cyrl-R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ТОКОМ СЕОБЕ ДОЛАЗЕ ДО ГРАНИЦА НЕМАЧКЕ И ВИЗАНТИЈЕ.</a:t>
            </a:r>
          </a:p>
          <a:p>
            <a:endParaRPr lang="sr-Latn-RS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  <a:p>
            <a:r>
              <a:rPr lang="sr-Latn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TOKOM VI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 И </a:t>
            </a:r>
            <a:r>
              <a:rPr lang="sr-Latn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VII 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ВЕК</a:t>
            </a:r>
            <a:r>
              <a:rPr lang="sr-Latn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A</a:t>
            </a:r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 ЗАПОСЕЛИ СУ БАЛКАНСКО ПОЛУОСТРВО.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5576" y="2003823"/>
            <a:ext cx="4621629" cy="3538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04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56035"/>
              </p:ext>
            </p:extLst>
          </p:nvPr>
        </p:nvGraphicFramePr>
        <p:xfrm>
          <a:off x="1561515" y="1564924"/>
          <a:ext cx="9245598" cy="4494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1866"/>
                <a:gridCol w="3081866"/>
                <a:gridCol w="3081866"/>
              </a:tblGrid>
              <a:tr h="798235"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ЗАПАДНИ</a:t>
                      </a:r>
                      <a:r>
                        <a:rPr lang="sr-Cyrl-RS" sz="24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 СЛОВЕНИ</a:t>
                      </a:r>
                      <a:endParaRPr lang="sr-Cyrl-RS" sz="24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ЈУЖНИ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СЛОВЕНИ</a:t>
                      </a:r>
                      <a:endParaRPr lang="sr-Cyrl-RS" sz="24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ИСТОЧНИ</a:t>
                      </a:r>
                      <a:r>
                        <a:rPr lang="sr-Cyrl-RS" sz="24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 СЛОВЕНИ</a:t>
                      </a:r>
                      <a:endParaRPr lang="sr-Cyrl-RS" sz="24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671991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ПОЉСКА</a:t>
                      </a:r>
                    </a:p>
                    <a:p>
                      <a:r>
                        <a:rPr lang="sr-Cyrl-R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ЧЕШКА</a:t>
                      </a:r>
                    </a:p>
                    <a:p>
                      <a:r>
                        <a:rPr lang="sr-Cyrl-R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СЛОВАЧКА</a:t>
                      </a:r>
                      <a:endParaRPr 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СРБИЈА</a:t>
                      </a:r>
                    </a:p>
                    <a:p>
                      <a:r>
                        <a:rPr lang="sr-Cyrl-R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ЦРНА ГОРА</a:t>
                      </a:r>
                    </a:p>
                    <a:p>
                      <a:r>
                        <a:rPr lang="sr-Cyrl-R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БОСНА И ХЕРЦЕГОВИНА</a:t>
                      </a:r>
                    </a:p>
                    <a:p>
                      <a:r>
                        <a:rPr lang="sr-Cyrl-R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ХРВАТСКА</a:t>
                      </a:r>
                    </a:p>
                    <a:p>
                      <a:r>
                        <a:rPr lang="sr-Cyrl-R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МАКЕДОНИЈА</a:t>
                      </a:r>
                    </a:p>
                    <a:p>
                      <a:r>
                        <a:rPr lang="sr-Cyrl-R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СЛОВЕНИЈА</a:t>
                      </a:r>
                    </a:p>
                    <a:p>
                      <a:r>
                        <a:rPr lang="sr-Cyrl-R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БУГАРСКА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РУСИЈА</a:t>
                      </a:r>
                    </a:p>
                    <a:p>
                      <a:r>
                        <a:rPr lang="sr-Cyrl-R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БЕЛОРУСИЈА </a:t>
                      </a:r>
                    </a:p>
                    <a:p>
                      <a:r>
                        <a:rPr lang="sr-Cyrl-RS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" panose="02040503050406030204" pitchFamily="18" charset="0"/>
                        </a:rPr>
                        <a:t>УКРАЈИНА</a:t>
                      </a:r>
                      <a:endParaRPr lang="en-US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464234" y="506436"/>
            <a:ext cx="11099409" cy="1083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У КОЈИМ ЗЕМЉАМА ЖИВЕ ПОТОМЦИ СЛОВНА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23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267</Words>
  <Application>Microsoft Office PowerPoint</Application>
  <PresentationFormat>Widescreen</PresentationFormat>
  <Paragraphs>117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 СУ И ОДАКЛЕ СУ ДОШЛИ СТАРИ СЛОВЕНИ?</dc:title>
  <dc:creator>Windows User</dc:creator>
  <cp:lastModifiedBy>Windows User</cp:lastModifiedBy>
  <cp:revision>17</cp:revision>
  <dcterms:created xsi:type="dcterms:W3CDTF">2019-07-06T13:38:16Z</dcterms:created>
  <dcterms:modified xsi:type="dcterms:W3CDTF">2019-07-09T15:45:35Z</dcterms:modified>
</cp:coreProperties>
</file>